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32399288" cy="43200638"/>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25" d="100"/>
          <a:sy n="25" d="100"/>
        </p:scale>
        <p:origin x="228" y="48"/>
      </p:cViewPr>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4/6/2017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33571" y="1135636"/>
            <a:ext cx="22949496" cy="2580547"/>
          </a:xfrm>
        </p:spPr>
        <p:txBody>
          <a:bodyPr/>
          <a:lstStyle>
            <a:lvl1pPr>
              <a:defRPr/>
            </a:lvl1pPr>
          </a:lstStyle>
          <a:p>
            <a:r>
              <a:rPr lang="en-US" dirty="0" err="1"/>
              <a:t>Título</a:t>
            </a:r>
            <a:r>
              <a:rPr lang="en-US" dirty="0"/>
              <a:t> del </a:t>
            </a:r>
            <a:r>
              <a:rPr lang="en-US" dirty="0" err="1"/>
              <a:t>Trabajo</a:t>
            </a:r>
            <a:endParaRPr lang="en-US" dirty="0"/>
          </a:p>
        </p:txBody>
      </p:sp>
      <p:sp>
        <p:nvSpPr>
          <p:cNvPr id="31" name="Text Placeholder 6"/>
          <p:cNvSpPr>
            <a:spLocks noGrp="1"/>
          </p:cNvSpPr>
          <p:nvPr>
            <p:ph type="body" sz="quarter" idx="36" hasCustomPrompt="1"/>
          </p:nvPr>
        </p:nvSpPr>
        <p:spPr bwMode="auto">
          <a:xfrm>
            <a:off x="8133571" y="3800274"/>
            <a:ext cx="22949496" cy="2431817"/>
          </a:xfrm>
        </p:spPr>
        <p:txBody>
          <a:bodyPr>
            <a:noAutofit/>
          </a:bodyPr>
          <a:lstStyle>
            <a:lvl1pPr marL="0" indent="0">
              <a:spcBef>
                <a:spcPts val="0"/>
              </a:spcBef>
              <a:buNone/>
              <a:defRPr sz="4000">
                <a:solidFill>
                  <a:schemeClr val="bg1"/>
                </a:solidFill>
              </a:defRPr>
            </a:lvl1pPr>
            <a:lvl2pPr marL="0" indent="0">
              <a:spcBef>
                <a:spcPts val="0"/>
              </a:spcBef>
              <a:buNone/>
              <a:defRPr sz="1772">
                <a:solidFill>
                  <a:schemeClr val="bg1"/>
                </a:solidFill>
              </a:defRPr>
            </a:lvl2pPr>
            <a:lvl3pPr marL="0" indent="0">
              <a:spcBef>
                <a:spcPts val="0"/>
              </a:spcBef>
              <a:buNone/>
              <a:defRPr sz="1772">
                <a:solidFill>
                  <a:schemeClr val="bg1"/>
                </a:solidFill>
              </a:defRPr>
            </a:lvl3pPr>
            <a:lvl4pPr marL="0" indent="0">
              <a:spcBef>
                <a:spcPts val="0"/>
              </a:spcBef>
              <a:buNone/>
              <a:defRPr sz="1772">
                <a:solidFill>
                  <a:schemeClr val="bg1"/>
                </a:solidFill>
              </a:defRPr>
            </a:lvl4pPr>
            <a:lvl5pPr marL="0" indent="0">
              <a:spcBef>
                <a:spcPts val="0"/>
              </a:spcBef>
              <a:buNone/>
              <a:defRPr sz="1772">
                <a:solidFill>
                  <a:schemeClr val="bg1"/>
                </a:solidFill>
              </a:defRPr>
            </a:lvl5pPr>
            <a:lvl6pPr marL="0" indent="0">
              <a:spcBef>
                <a:spcPts val="0"/>
              </a:spcBef>
              <a:buNone/>
              <a:defRPr sz="1772">
                <a:solidFill>
                  <a:schemeClr val="bg1"/>
                </a:solidFill>
              </a:defRPr>
            </a:lvl6pPr>
            <a:lvl7pPr marL="0" indent="0">
              <a:spcBef>
                <a:spcPts val="0"/>
              </a:spcBef>
              <a:buNone/>
              <a:defRPr sz="1772">
                <a:solidFill>
                  <a:schemeClr val="bg1"/>
                </a:solidFill>
              </a:defRPr>
            </a:lvl7pPr>
            <a:lvl8pPr marL="0" indent="0">
              <a:spcBef>
                <a:spcPts val="0"/>
              </a:spcBef>
              <a:buNone/>
              <a:defRPr sz="1772">
                <a:solidFill>
                  <a:schemeClr val="bg1"/>
                </a:solidFill>
              </a:defRPr>
            </a:lvl8pPr>
            <a:lvl9pPr marL="0" indent="0">
              <a:spcBef>
                <a:spcPts val="0"/>
              </a:spcBef>
              <a:buNone/>
              <a:defRPr sz="1772">
                <a:solidFill>
                  <a:schemeClr val="bg1"/>
                </a:solidFill>
              </a:defRPr>
            </a:lvl9pPr>
          </a:lstStyle>
          <a:p>
            <a:pPr lvl="0"/>
            <a:r>
              <a:rPr lang="en-US" dirty="0" err="1"/>
              <a:t>Nombres</a:t>
            </a:r>
            <a:r>
              <a:rPr lang="en-US" dirty="0"/>
              <a:t> de </a:t>
            </a:r>
            <a:r>
              <a:rPr lang="en-US" dirty="0" err="1"/>
              <a:t>autores</a:t>
            </a:r>
            <a:r>
              <a:rPr lang="en-US" dirty="0"/>
              <a:t>, cargos que </a:t>
            </a:r>
            <a:r>
              <a:rPr lang="en-US" dirty="0" err="1"/>
              <a:t>desempeñan</a:t>
            </a:r>
            <a:r>
              <a:rPr lang="en-US" dirty="0"/>
              <a:t>, </a:t>
            </a:r>
            <a:r>
              <a:rPr lang="en-US" dirty="0" err="1"/>
              <a:t>institución</a:t>
            </a:r>
            <a:r>
              <a:rPr lang="en-US" dirty="0"/>
              <a:t> </a:t>
            </a:r>
            <a:r>
              <a:rPr lang="en-US" dirty="0" err="1"/>
              <a:t>donde</a:t>
            </a:r>
            <a:r>
              <a:rPr lang="en-US" dirty="0"/>
              <a:t> </a:t>
            </a:r>
            <a:r>
              <a:rPr lang="en-US" dirty="0" err="1"/>
              <a:t>trabajan</a:t>
            </a:r>
            <a:r>
              <a:rPr lang="en-US" dirty="0"/>
              <a:t> o </a:t>
            </a:r>
            <a:r>
              <a:rPr lang="en-US" dirty="0" err="1"/>
              <a:t>institución</a:t>
            </a:r>
            <a:r>
              <a:rPr lang="en-US" dirty="0"/>
              <a:t> que </a:t>
            </a:r>
            <a:r>
              <a:rPr lang="en-US" dirty="0" err="1"/>
              <a:t>financia</a:t>
            </a:r>
            <a:r>
              <a:rPr lang="en-US" dirty="0"/>
              <a:t> la </a:t>
            </a:r>
            <a:r>
              <a:rPr lang="en-US" dirty="0" err="1"/>
              <a:t>investigación</a:t>
            </a:r>
            <a:r>
              <a:rPr lang="en-US" dirty="0"/>
              <a:t>, </a:t>
            </a:r>
            <a:r>
              <a:rPr lang="en-US" dirty="0" err="1"/>
              <a:t>agradecimientos</a:t>
            </a:r>
            <a:r>
              <a:rPr lang="en-US" dirty="0"/>
              <a:t> o </a:t>
            </a:r>
            <a:r>
              <a:rPr lang="en-US" dirty="0" err="1"/>
              <a:t>mención</a:t>
            </a:r>
            <a:r>
              <a:rPr lang="en-US" dirty="0"/>
              <a:t> de </a:t>
            </a:r>
            <a:r>
              <a:rPr lang="en-US" dirty="0" err="1"/>
              <a:t>colaboradores</a:t>
            </a:r>
            <a:endParaRPr lang="en-US" dirty="0"/>
          </a:p>
        </p:txBody>
      </p:sp>
      <p:sp>
        <p:nvSpPr>
          <p:cNvPr id="3" name="Date Placeholder 2"/>
          <p:cNvSpPr>
            <a:spLocks noGrp="1"/>
          </p:cNvSpPr>
          <p:nvPr>
            <p:ph type="dt" sz="half" idx="10"/>
          </p:nvPr>
        </p:nvSpPr>
        <p:spPr/>
        <p:txBody>
          <a:bodyPr/>
          <a:lstStyle/>
          <a:p>
            <a:fld id="{ECAA57DF-1C19-4726-AB84-014692BAD8F5}"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843732" y="7680113"/>
            <a:ext cx="9449792" cy="1600024"/>
          </a:xfrm>
          <a:prstGeom prst="round1Rect">
            <a:avLst/>
          </a:prstGeom>
          <a:solidFill>
            <a:schemeClr val="accent2"/>
          </a:solidFill>
        </p:spPr>
        <p:txBody>
          <a:bodyPr lIns="365760" anchor="ctr">
            <a:noAutofit/>
          </a:bodyPr>
          <a:lstStyle>
            <a:lvl1pPr marL="0" indent="0">
              <a:spcBef>
                <a:spcPts val="0"/>
              </a:spcBef>
              <a:buNone/>
              <a:defRPr sz="4429" cap="all" baseline="0">
                <a:solidFill>
                  <a:schemeClr val="bg1"/>
                </a:solidFill>
                <a:latin typeface="+mj-lt"/>
              </a:defRPr>
            </a:lvl1pPr>
            <a:lvl2pPr marL="0" indent="0">
              <a:spcBef>
                <a:spcPts val="0"/>
              </a:spcBef>
              <a:buNone/>
              <a:defRPr sz="4429" cap="all" baseline="0">
                <a:solidFill>
                  <a:schemeClr val="bg1"/>
                </a:solidFill>
                <a:latin typeface="+mj-lt"/>
              </a:defRPr>
            </a:lvl2pPr>
            <a:lvl3pPr marL="0" indent="0">
              <a:spcBef>
                <a:spcPts val="0"/>
              </a:spcBef>
              <a:buNone/>
              <a:defRPr sz="4429" cap="all" baseline="0">
                <a:solidFill>
                  <a:schemeClr val="bg1"/>
                </a:solidFill>
                <a:latin typeface="+mj-lt"/>
              </a:defRPr>
            </a:lvl3pPr>
            <a:lvl4pPr marL="0" indent="0">
              <a:spcBef>
                <a:spcPts val="0"/>
              </a:spcBef>
              <a:buNone/>
              <a:defRPr sz="4429" cap="all" baseline="0">
                <a:solidFill>
                  <a:schemeClr val="bg1"/>
                </a:solidFill>
                <a:latin typeface="+mj-lt"/>
              </a:defRPr>
            </a:lvl4pPr>
            <a:lvl5pPr marL="0" indent="0">
              <a:spcBef>
                <a:spcPts val="0"/>
              </a:spcBef>
              <a:buNone/>
              <a:defRPr sz="4429" cap="all" baseline="0">
                <a:solidFill>
                  <a:schemeClr val="bg1"/>
                </a:solidFill>
                <a:latin typeface="+mj-lt"/>
              </a:defRPr>
            </a:lvl5pPr>
            <a:lvl6pPr marL="0" indent="0">
              <a:spcBef>
                <a:spcPts val="0"/>
              </a:spcBef>
              <a:buNone/>
              <a:defRPr sz="4429" cap="all" baseline="0">
                <a:solidFill>
                  <a:schemeClr val="bg1"/>
                </a:solidFill>
                <a:latin typeface="+mj-lt"/>
              </a:defRPr>
            </a:lvl6pPr>
            <a:lvl7pPr marL="0" indent="0">
              <a:spcBef>
                <a:spcPts val="0"/>
              </a:spcBef>
              <a:buNone/>
              <a:defRPr sz="4429" cap="all" baseline="0">
                <a:solidFill>
                  <a:schemeClr val="bg1"/>
                </a:solidFill>
                <a:latin typeface="+mj-lt"/>
              </a:defRPr>
            </a:lvl7pPr>
            <a:lvl8pPr marL="0" indent="0">
              <a:spcBef>
                <a:spcPts val="0"/>
              </a:spcBef>
              <a:buNone/>
              <a:defRPr sz="4429" cap="all" baseline="0">
                <a:solidFill>
                  <a:schemeClr val="bg1"/>
                </a:solidFill>
                <a:latin typeface="+mj-lt"/>
              </a:defRPr>
            </a:lvl8pPr>
            <a:lvl9pPr marL="0" indent="0">
              <a:spcBef>
                <a:spcPts val="0"/>
              </a:spcBef>
              <a:buNone/>
              <a:defRPr sz="4429" cap="all" baseline="0">
                <a:solidFill>
                  <a:schemeClr val="bg1"/>
                </a:solidFill>
                <a:latin typeface="+mj-lt"/>
              </a:defRPr>
            </a:lvl9pPr>
          </a:lstStyle>
          <a:p>
            <a:pPr lvl="0"/>
            <a:r>
              <a:rPr lang="en-US" dirty="0" err="1"/>
              <a:t>Resumen</a:t>
            </a:r>
            <a:endParaRPr lang="en-US" dirty="0"/>
          </a:p>
        </p:txBody>
      </p:sp>
      <p:sp>
        <p:nvSpPr>
          <p:cNvPr id="19" name="Content Placeholder 17"/>
          <p:cNvSpPr>
            <a:spLocks noGrp="1"/>
          </p:cNvSpPr>
          <p:nvPr>
            <p:ph sz="quarter" idx="24" hasCustomPrompt="1"/>
          </p:nvPr>
        </p:nvSpPr>
        <p:spPr>
          <a:xfrm>
            <a:off x="843732" y="9280137"/>
            <a:ext cx="9449792" cy="9000133"/>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843732" y="19728291"/>
            <a:ext cx="9449792" cy="1600024"/>
          </a:xfrm>
          <a:prstGeom prst="round1Rect">
            <a:avLst/>
          </a:prstGeom>
          <a:solidFill>
            <a:schemeClr val="accent3"/>
          </a:solidFill>
        </p:spPr>
        <p:txBody>
          <a:bodyPr lIns="365760" anchor="ctr">
            <a:noAutofit/>
          </a:bodyPr>
          <a:lstStyle>
            <a:lvl1pPr marL="0" indent="0">
              <a:spcBef>
                <a:spcPts val="0"/>
              </a:spcBef>
              <a:buNone/>
              <a:defRPr sz="4429" cap="all" baseline="0">
                <a:solidFill>
                  <a:schemeClr val="bg1"/>
                </a:solidFill>
                <a:latin typeface="+mj-lt"/>
              </a:defRPr>
            </a:lvl1pPr>
            <a:lvl2pPr marL="0" indent="0">
              <a:spcBef>
                <a:spcPts val="0"/>
              </a:spcBef>
              <a:buNone/>
              <a:defRPr sz="4429" cap="all" baseline="0">
                <a:solidFill>
                  <a:schemeClr val="bg1"/>
                </a:solidFill>
                <a:latin typeface="+mj-lt"/>
              </a:defRPr>
            </a:lvl2pPr>
            <a:lvl3pPr marL="0" indent="0">
              <a:spcBef>
                <a:spcPts val="0"/>
              </a:spcBef>
              <a:buNone/>
              <a:defRPr sz="4429" cap="all" baseline="0">
                <a:solidFill>
                  <a:schemeClr val="bg1"/>
                </a:solidFill>
                <a:latin typeface="+mj-lt"/>
              </a:defRPr>
            </a:lvl3pPr>
            <a:lvl4pPr marL="0" indent="0">
              <a:spcBef>
                <a:spcPts val="0"/>
              </a:spcBef>
              <a:buNone/>
              <a:defRPr sz="4429" cap="all" baseline="0">
                <a:solidFill>
                  <a:schemeClr val="bg1"/>
                </a:solidFill>
                <a:latin typeface="+mj-lt"/>
              </a:defRPr>
            </a:lvl4pPr>
            <a:lvl5pPr marL="0" indent="0">
              <a:spcBef>
                <a:spcPts val="0"/>
              </a:spcBef>
              <a:buNone/>
              <a:defRPr sz="4429" cap="all" baseline="0">
                <a:solidFill>
                  <a:schemeClr val="bg1"/>
                </a:solidFill>
                <a:latin typeface="+mj-lt"/>
              </a:defRPr>
            </a:lvl5pPr>
            <a:lvl6pPr marL="0" indent="0">
              <a:spcBef>
                <a:spcPts val="0"/>
              </a:spcBef>
              <a:buNone/>
              <a:defRPr sz="4429" cap="all" baseline="0">
                <a:solidFill>
                  <a:schemeClr val="bg1"/>
                </a:solidFill>
                <a:latin typeface="+mj-lt"/>
              </a:defRPr>
            </a:lvl6pPr>
            <a:lvl7pPr marL="0" indent="0">
              <a:spcBef>
                <a:spcPts val="0"/>
              </a:spcBef>
              <a:buNone/>
              <a:defRPr sz="4429" cap="all" baseline="0">
                <a:solidFill>
                  <a:schemeClr val="bg1"/>
                </a:solidFill>
                <a:latin typeface="+mj-lt"/>
              </a:defRPr>
            </a:lvl7pPr>
            <a:lvl8pPr marL="0" indent="0">
              <a:spcBef>
                <a:spcPts val="0"/>
              </a:spcBef>
              <a:buNone/>
              <a:defRPr sz="4429" cap="all" baseline="0">
                <a:solidFill>
                  <a:schemeClr val="bg1"/>
                </a:solidFill>
                <a:latin typeface="+mj-lt"/>
              </a:defRPr>
            </a:lvl8pPr>
            <a:lvl9pPr marL="0" indent="0">
              <a:spcBef>
                <a:spcPts val="0"/>
              </a:spcBef>
              <a:buNone/>
              <a:defRPr sz="4429" cap="all" baseline="0">
                <a:solidFill>
                  <a:schemeClr val="bg1"/>
                </a:solidFill>
                <a:latin typeface="+mj-lt"/>
              </a:defRPr>
            </a:lvl9pPr>
          </a:lstStyle>
          <a:p>
            <a:pPr lvl="0"/>
            <a:r>
              <a:rPr lang="en-US" dirty="0" err="1"/>
              <a:t>Problema</a:t>
            </a:r>
            <a:endParaRPr lang="en-US" dirty="0"/>
          </a:p>
        </p:txBody>
      </p:sp>
      <p:sp>
        <p:nvSpPr>
          <p:cNvPr id="20" name="Content Placeholder 17"/>
          <p:cNvSpPr>
            <a:spLocks noGrp="1"/>
          </p:cNvSpPr>
          <p:nvPr>
            <p:ph sz="quarter" idx="25" hasCustomPrompt="1"/>
          </p:nvPr>
        </p:nvSpPr>
        <p:spPr>
          <a:xfrm>
            <a:off x="843732" y="21328317"/>
            <a:ext cx="9449792" cy="11926902"/>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843732" y="33900500"/>
            <a:ext cx="9449792" cy="1600024"/>
          </a:xfrm>
          <a:prstGeom prst="round1Rect">
            <a:avLst/>
          </a:prstGeom>
          <a:solidFill>
            <a:schemeClr val="accent4"/>
          </a:solidFill>
        </p:spPr>
        <p:txBody>
          <a:bodyPr lIns="365760" anchor="ctr">
            <a:noAutofit/>
          </a:bodyPr>
          <a:lstStyle>
            <a:lvl1pPr marL="0" indent="0">
              <a:spcBef>
                <a:spcPts val="0"/>
              </a:spcBef>
              <a:buNone/>
              <a:defRPr sz="4429" cap="all" baseline="0">
                <a:solidFill>
                  <a:schemeClr val="bg1"/>
                </a:solidFill>
                <a:latin typeface="+mj-lt"/>
              </a:defRPr>
            </a:lvl1pPr>
            <a:lvl2pPr marL="0" indent="0">
              <a:spcBef>
                <a:spcPts val="0"/>
              </a:spcBef>
              <a:buNone/>
              <a:defRPr sz="4429" cap="all" baseline="0">
                <a:solidFill>
                  <a:schemeClr val="bg1"/>
                </a:solidFill>
                <a:latin typeface="+mj-lt"/>
              </a:defRPr>
            </a:lvl2pPr>
            <a:lvl3pPr marL="0" indent="0">
              <a:spcBef>
                <a:spcPts val="0"/>
              </a:spcBef>
              <a:buNone/>
              <a:defRPr sz="4429" cap="all" baseline="0">
                <a:solidFill>
                  <a:schemeClr val="bg1"/>
                </a:solidFill>
                <a:latin typeface="+mj-lt"/>
              </a:defRPr>
            </a:lvl3pPr>
            <a:lvl4pPr marL="0" indent="0">
              <a:spcBef>
                <a:spcPts val="0"/>
              </a:spcBef>
              <a:buNone/>
              <a:defRPr sz="4429" cap="all" baseline="0">
                <a:solidFill>
                  <a:schemeClr val="bg1"/>
                </a:solidFill>
                <a:latin typeface="+mj-lt"/>
              </a:defRPr>
            </a:lvl4pPr>
            <a:lvl5pPr marL="0" indent="0">
              <a:spcBef>
                <a:spcPts val="0"/>
              </a:spcBef>
              <a:buNone/>
              <a:defRPr sz="4429" cap="all" baseline="0">
                <a:solidFill>
                  <a:schemeClr val="bg1"/>
                </a:solidFill>
                <a:latin typeface="+mj-lt"/>
              </a:defRPr>
            </a:lvl5pPr>
            <a:lvl6pPr marL="0" indent="0">
              <a:spcBef>
                <a:spcPts val="0"/>
              </a:spcBef>
              <a:buNone/>
              <a:defRPr sz="4429" cap="all" baseline="0">
                <a:solidFill>
                  <a:schemeClr val="bg1"/>
                </a:solidFill>
                <a:latin typeface="+mj-lt"/>
              </a:defRPr>
            </a:lvl6pPr>
            <a:lvl7pPr marL="0" indent="0">
              <a:spcBef>
                <a:spcPts val="0"/>
              </a:spcBef>
              <a:buNone/>
              <a:defRPr sz="4429" cap="all" baseline="0">
                <a:solidFill>
                  <a:schemeClr val="bg1"/>
                </a:solidFill>
                <a:latin typeface="+mj-lt"/>
              </a:defRPr>
            </a:lvl7pPr>
            <a:lvl8pPr marL="0" indent="0">
              <a:spcBef>
                <a:spcPts val="0"/>
              </a:spcBef>
              <a:buNone/>
              <a:defRPr sz="4429" cap="all" baseline="0">
                <a:solidFill>
                  <a:schemeClr val="bg1"/>
                </a:solidFill>
                <a:latin typeface="+mj-lt"/>
              </a:defRPr>
            </a:lvl8pPr>
            <a:lvl9pPr marL="0" indent="0">
              <a:spcBef>
                <a:spcPts val="0"/>
              </a:spcBef>
              <a:buNone/>
              <a:defRPr sz="4429" cap="all" baseline="0">
                <a:solidFill>
                  <a:schemeClr val="bg1"/>
                </a:solidFill>
                <a:latin typeface="+mj-lt"/>
              </a:defRPr>
            </a:lvl9pPr>
          </a:lstStyle>
          <a:p>
            <a:pPr lvl="0"/>
            <a:r>
              <a:rPr lang="en-US" dirty="0" err="1"/>
              <a:t>Pregunta</a:t>
            </a:r>
            <a:r>
              <a:rPr lang="en-US" dirty="0"/>
              <a:t>/</a:t>
            </a:r>
            <a:r>
              <a:rPr lang="en-US" dirty="0" err="1"/>
              <a:t>Propósito</a:t>
            </a:r>
            <a:r>
              <a:rPr lang="en-US" dirty="0"/>
              <a:t>, </a:t>
            </a:r>
            <a:r>
              <a:rPr lang="en-US" dirty="0" err="1"/>
              <a:t>Objetivos</a:t>
            </a:r>
            <a:r>
              <a:rPr lang="en-US" dirty="0"/>
              <a:t> y/o </a:t>
            </a:r>
            <a:r>
              <a:rPr lang="en-US" dirty="0" err="1"/>
              <a:t>hipótesis</a:t>
            </a:r>
            <a:endParaRPr lang="en-US" dirty="0"/>
          </a:p>
        </p:txBody>
      </p:sp>
      <p:sp>
        <p:nvSpPr>
          <p:cNvPr id="21" name="Content Placeholder 17"/>
          <p:cNvSpPr>
            <a:spLocks noGrp="1"/>
          </p:cNvSpPr>
          <p:nvPr>
            <p:ph sz="quarter" idx="26" hasCustomPrompt="1"/>
          </p:nvPr>
        </p:nvSpPr>
        <p:spPr>
          <a:xfrm>
            <a:off x="843732" y="35508524"/>
            <a:ext cx="9449792" cy="6000089"/>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1474748" y="7680113"/>
            <a:ext cx="9449792" cy="1600024"/>
          </a:xfrm>
          <a:prstGeom prst="round1Rect">
            <a:avLst/>
          </a:prstGeom>
          <a:solidFill>
            <a:schemeClr val="accent5"/>
          </a:solidFill>
        </p:spPr>
        <p:txBody>
          <a:bodyPr lIns="365760" anchor="ctr">
            <a:noAutofit/>
          </a:bodyPr>
          <a:lstStyle>
            <a:lvl1pPr marL="0" indent="0">
              <a:spcBef>
                <a:spcPts val="0"/>
              </a:spcBef>
              <a:buNone/>
              <a:defRPr sz="4429" cap="all" baseline="0">
                <a:solidFill>
                  <a:schemeClr val="bg1"/>
                </a:solidFill>
                <a:latin typeface="+mj-lt"/>
              </a:defRPr>
            </a:lvl1pPr>
            <a:lvl2pPr marL="0" indent="0">
              <a:spcBef>
                <a:spcPts val="0"/>
              </a:spcBef>
              <a:buNone/>
              <a:defRPr sz="4429" cap="all" baseline="0">
                <a:solidFill>
                  <a:schemeClr val="bg1"/>
                </a:solidFill>
                <a:latin typeface="+mj-lt"/>
              </a:defRPr>
            </a:lvl2pPr>
            <a:lvl3pPr marL="0" indent="0">
              <a:spcBef>
                <a:spcPts val="0"/>
              </a:spcBef>
              <a:buNone/>
              <a:defRPr sz="4429" cap="all" baseline="0">
                <a:solidFill>
                  <a:schemeClr val="bg1"/>
                </a:solidFill>
                <a:latin typeface="+mj-lt"/>
              </a:defRPr>
            </a:lvl3pPr>
            <a:lvl4pPr marL="0" indent="0">
              <a:spcBef>
                <a:spcPts val="0"/>
              </a:spcBef>
              <a:buNone/>
              <a:defRPr sz="4429" cap="all" baseline="0">
                <a:solidFill>
                  <a:schemeClr val="bg1"/>
                </a:solidFill>
                <a:latin typeface="+mj-lt"/>
              </a:defRPr>
            </a:lvl4pPr>
            <a:lvl5pPr marL="0" indent="0">
              <a:spcBef>
                <a:spcPts val="0"/>
              </a:spcBef>
              <a:buNone/>
              <a:defRPr sz="4429" cap="all" baseline="0">
                <a:solidFill>
                  <a:schemeClr val="bg1"/>
                </a:solidFill>
                <a:latin typeface="+mj-lt"/>
              </a:defRPr>
            </a:lvl5pPr>
            <a:lvl6pPr marL="0" indent="0">
              <a:spcBef>
                <a:spcPts val="0"/>
              </a:spcBef>
              <a:buNone/>
              <a:defRPr sz="4429" cap="all" baseline="0">
                <a:solidFill>
                  <a:schemeClr val="bg1"/>
                </a:solidFill>
                <a:latin typeface="+mj-lt"/>
              </a:defRPr>
            </a:lvl6pPr>
            <a:lvl7pPr marL="0" indent="0">
              <a:spcBef>
                <a:spcPts val="0"/>
              </a:spcBef>
              <a:buNone/>
              <a:defRPr sz="4429" cap="all" baseline="0">
                <a:solidFill>
                  <a:schemeClr val="bg1"/>
                </a:solidFill>
                <a:latin typeface="+mj-lt"/>
              </a:defRPr>
            </a:lvl7pPr>
            <a:lvl8pPr marL="0" indent="0">
              <a:spcBef>
                <a:spcPts val="0"/>
              </a:spcBef>
              <a:buNone/>
              <a:defRPr sz="4429" cap="all" baseline="0">
                <a:solidFill>
                  <a:schemeClr val="bg1"/>
                </a:solidFill>
                <a:latin typeface="+mj-lt"/>
              </a:defRPr>
            </a:lvl8pPr>
            <a:lvl9pPr marL="0" indent="0">
              <a:spcBef>
                <a:spcPts val="0"/>
              </a:spcBef>
              <a:buNone/>
              <a:defRPr sz="4429" cap="all" baseline="0">
                <a:solidFill>
                  <a:schemeClr val="bg1"/>
                </a:solidFill>
                <a:latin typeface="+mj-lt"/>
              </a:defRPr>
            </a:lvl9pPr>
          </a:lstStyle>
          <a:p>
            <a:pPr lvl="0"/>
            <a:r>
              <a:rPr lang="en-US" dirty="0" err="1"/>
              <a:t>Procedimiento</a:t>
            </a:r>
            <a:endParaRPr lang="en-US" dirty="0"/>
          </a:p>
        </p:txBody>
      </p:sp>
      <p:sp>
        <p:nvSpPr>
          <p:cNvPr id="22" name="Content Placeholder 17"/>
          <p:cNvSpPr>
            <a:spLocks noGrp="1"/>
          </p:cNvSpPr>
          <p:nvPr>
            <p:ph sz="quarter" idx="27" hasCustomPrompt="1"/>
          </p:nvPr>
        </p:nvSpPr>
        <p:spPr>
          <a:xfrm>
            <a:off x="11474748" y="9280137"/>
            <a:ext cx="9449792" cy="6000089"/>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1474748" y="15680231"/>
            <a:ext cx="9449792" cy="810012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1474748" y="24180356"/>
            <a:ext cx="9449792" cy="8920133"/>
          </a:xfrm>
        </p:spPr>
        <p:txBody>
          <a:bodyPr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1474748" y="33900500"/>
            <a:ext cx="9449792" cy="1600024"/>
          </a:xfrm>
          <a:prstGeom prst="round1Rect">
            <a:avLst/>
          </a:prstGeom>
          <a:solidFill>
            <a:schemeClr val="accent6"/>
          </a:solidFill>
        </p:spPr>
        <p:txBody>
          <a:bodyPr lIns="365760" anchor="ctr">
            <a:noAutofit/>
          </a:bodyPr>
          <a:lstStyle>
            <a:lvl1pPr marL="0" indent="0">
              <a:spcBef>
                <a:spcPts val="0"/>
              </a:spcBef>
              <a:buNone/>
              <a:defRPr sz="4429" cap="all" baseline="0">
                <a:solidFill>
                  <a:schemeClr val="bg1"/>
                </a:solidFill>
                <a:latin typeface="+mj-lt"/>
              </a:defRPr>
            </a:lvl1pPr>
            <a:lvl2pPr marL="0" indent="0">
              <a:spcBef>
                <a:spcPts val="0"/>
              </a:spcBef>
              <a:buNone/>
              <a:defRPr sz="4429" cap="all" baseline="0">
                <a:solidFill>
                  <a:schemeClr val="bg1"/>
                </a:solidFill>
                <a:latin typeface="+mj-lt"/>
              </a:defRPr>
            </a:lvl2pPr>
            <a:lvl3pPr marL="0" indent="0">
              <a:spcBef>
                <a:spcPts val="0"/>
              </a:spcBef>
              <a:buNone/>
              <a:defRPr sz="4429" cap="all" baseline="0">
                <a:solidFill>
                  <a:schemeClr val="bg1"/>
                </a:solidFill>
                <a:latin typeface="+mj-lt"/>
              </a:defRPr>
            </a:lvl3pPr>
            <a:lvl4pPr marL="0" indent="0">
              <a:spcBef>
                <a:spcPts val="0"/>
              </a:spcBef>
              <a:buNone/>
              <a:defRPr sz="4429" cap="all" baseline="0">
                <a:solidFill>
                  <a:schemeClr val="bg1"/>
                </a:solidFill>
                <a:latin typeface="+mj-lt"/>
              </a:defRPr>
            </a:lvl4pPr>
            <a:lvl5pPr marL="0" indent="0">
              <a:spcBef>
                <a:spcPts val="0"/>
              </a:spcBef>
              <a:buNone/>
              <a:defRPr sz="4429" cap="all" baseline="0">
                <a:solidFill>
                  <a:schemeClr val="bg1"/>
                </a:solidFill>
                <a:latin typeface="+mj-lt"/>
              </a:defRPr>
            </a:lvl5pPr>
            <a:lvl6pPr marL="0" indent="0">
              <a:spcBef>
                <a:spcPts val="0"/>
              </a:spcBef>
              <a:buNone/>
              <a:defRPr sz="4429" cap="all" baseline="0">
                <a:solidFill>
                  <a:schemeClr val="bg1"/>
                </a:solidFill>
                <a:latin typeface="+mj-lt"/>
              </a:defRPr>
            </a:lvl6pPr>
            <a:lvl7pPr marL="0" indent="0">
              <a:spcBef>
                <a:spcPts val="0"/>
              </a:spcBef>
              <a:buNone/>
              <a:defRPr sz="4429" cap="all" baseline="0">
                <a:solidFill>
                  <a:schemeClr val="bg1"/>
                </a:solidFill>
                <a:latin typeface="+mj-lt"/>
              </a:defRPr>
            </a:lvl7pPr>
            <a:lvl8pPr marL="0" indent="0">
              <a:spcBef>
                <a:spcPts val="0"/>
              </a:spcBef>
              <a:buNone/>
              <a:defRPr sz="4429" cap="all" baseline="0">
                <a:solidFill>
                  <a:schemeClr val="bg1"/>
                </a:solidFill>
                <a:latin typeface="+mj-lt"/>
              </a:defRPr>
            </a:lvl8pPr>
            <a:lvl9pPr marL="0" indent="0">
              <a:spcBef>
                <a:spcPts val="0"/>
              </a:spcBef>
              <a:buNone/>
              <a:defRPr sz="4429" cap="all" baseline="0">
                <a:solidFill>
                  <a:schemeClr val="bg1"/>
                </a:solidFill>
                <a:latin typeface="+mj-lt"/>
              </a:defRPr>
            </a:lvl9pPr>
          </a:lstStyle>
          <a:p>
            <a:pPr lvl="0"/>
            <a:r>
              <a:rPr lang="en-US" dirty="0" err="1"/>
              <a:t>Resultados</a:t>
            </a:r>
            <a:endParaRPr lang="en-US" dirty="0"/>
          </a:p>
        </p:txBody>
      </p:sp>
      <p:sp>
        <p:nvSpPr>
          <p:cNvPr id="25" name="Content Placeholder 17"/>
          <p:cNvSpPr>
            <a:spLocks noGrp="1"/>
          </p:cNvSpPr>
          <p:nvPr>
            <p:ph sz="quarter" idx="30" hasCustomPrompt="1"/>
          </p:nvPr>
        </p:nvSpPr>
        <p:spPr>
          <a:xfrm>
            <a:off x="11474748" y="35508524"/>
            <a:ext cx="9449792" cy="6000089"/>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2072015" y="7680113"/>
            <a:ext cx="9449792" cy="1600024"/>
          </a:xfrm>
          <a:prstGeom prst="round1Rect">
            <a:avLst/>
          </a:prstGeom>
          <a:solidFill>
            <a:schemeClr val="accent6"/>
          </a:solidFill>
        </p:spPr>
        <p:txBody>
          <a:bodyPr lIns="365760" anchor="ctr">
            <a:noAutofit/>
          </a:bodyPr>
          <a:lstStyle>
            <a:lvl1pPr marL="0" indent="0">
              <a:spcBef>
                <a:spcPts val="0"/>
              </a:spcBef>
              <a:buNone/>
              <a:defRPr sz="4429" cap="all" baseline="0">
                <a:solidFill>
                  <a:schemeClr val="bg1"/>
                </a:solidFill>
                <a:latin typeface="+mj-lt"/>
              </a:defRPr>
            </a:lvl1pPr>
            <a:lvl2pPr marL="0" indent="0">
              <a:spcBef>
                <a:spcPts val="0"/>
              </a:spcBef>
              <a:buNone/>
              <a:defRPr sz="4429" cap="all" baseline="0">
                <a:solidFill>
                  <a:schemeClr val="bg1"/>
                </a:solidFill>
                <a:latin typeface="+mj-lt"/>
              </a:defRPr>
            </a:lvl2pPr>
            <a:lvl3pPr marL="0" indent="0">
              <a:spcBef>
                <a:spcPts val="0"/>
              </a:spcBef>
              <a:buNone/>
              <a:defRPr sz="4429" cap="all" baseline="0">
                <a:solidFill>
                  <a:schemeClr val="bg1"/>
                </a:solidFill>
                <a:latin typeface="+mj-lt"/>
              </a:defRPr>
            </a:lvl3pPr>
            <a:lvl4pPr marL="0" indent="0">
              <a:spcBef>
                <a:spcPts val="0"/>
              </a:spcBef>
              <a:buNone/>
              <a:defRPr sz="4429" cap="all" baseline="0">
                <a:solidFill>
                  <a:schemeClr val="bg1"/>
                </a:solidFill>
                <a:latin typeface="+mj-lt"/>
              </a:defRPr>
            </a:lvl4pPr>
            <a:lvl5pPr marL="0" indent="0">
              <a:spcBef>
                <a:spcPts val="0"/>
              </a:spcBef>
              <a:buNone/>
              <a:defRPr sz="4429" cap="all" baseline="0">
                <a:solidFill>
                  <a:schemeClr val="bg1"/>
                </a:solidFill>
                <a:latin typeface="+mj-lt"/>
              </a:defRPr>
            </a:lvl5pPr>
            <a:lvl6pPr marL="0" indent="0">
              <a:spcBef>
                <a:spcPts val="0"/>
              </a:spcBef>
              <a:buNone/>
              <a:defRPr sz="4429" cap="all" baseline="0">
                <a:solidFill>
                  <a:schemeClr val="bg1"/>
                </a:solidFill>
                <a:latin typeface="+mj-lt"/>
              </a:defRPr>
            </a:lvl6pPr>
            <a:lvl7pPr marL="0" indent="0">
              <a:spcBef>
                <a:spcPts val="0"/>
              </a:spcBef>
              <a:buNone/>
              <a:defRPr sz="4429" cap="all" baseline="0">
                <a:solidFill>
                  <a:schemeClr val="bg1"/>
                </a:solidFill>
                <a:latin typeface="+mj-lt"/>
              </a:defRPr>
            </a:lvl7pPr>
            <a:lvl8pPr marL="0" indent="0">
              <a:spcBef>
                <a:spcPts val="0"/>
              </a:spcBef>
              <a:buNone/>
              <a:defRPr sz="4429" cap="all" baseline="0">
                <a:solidFill>
                  <a:schemeClr val="bg1"/>
                </a:solidFill>
                <a:latin typeface="+mj-lt"/>
              </a:defRPr>
            </a:lvl8pPr>
            <a:lvl9pPr marL="0" indent="0">
              <a:spcBef>
                <a:spcPts val="0"/>
              </a:spcBef>
              <a:buNone/>
              <a:defRPr sz="4429" cap="all" baseline="0">
                <a:solidFill>
                  <a:schemeClr val="bg1"/>
                </a:solidFill>
                <a:latin typeface="+mj-lt"/>
              </a:defRPr>
            </a:lvl9pPr>
          </a:lstStyle>
          <a:p>
            <a:pPr lvl="0"/>
            <a:r>
              <a:rPr lang="en-US" dirty="0" err="1"/>
              <a:t>Discusión</a:t>
            </a:r>
            <a:endParaRPr lang="en-US" dirty="0"/>
          </a:p>
        </p:txBody>
      </p:sp>
      <p:sp>
        <p:nvSpPr>
          <p:cNvPr id="27" name="Content Placeholder 17"/>
          <p:cNvSpPr>
            <a:spLocks noGrp="1"/>
          </p:cNvSpPr>
          <p:nvPr>
            <p:ph sz="quarter" idx="32" hasCustomPrompt="1"/>
          </p:nvPr>
        </p:nvSpPr>
        <p:spPr>
          <a:xfrm>
            <a:off x="22072015" y="9280137"/>
            <a:ext cx="9449792" cy="9600142"/>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2105765" y="19181646"/>
            <a:ext cx="9449792" cy="9600142"/>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2105765" y="29413071"/>
            <a:ext cx="9449792" cy="1600024"/>
          </a:xfrm>
          <a:prstGeom prst="round1Rect">
            <a:avLst/>
          </a:prstGeom>
          <a:solidFill>
            <a:schemeClr val="accent1"/>
          </a:solidFill>
        </p:spPr>
        <p:txBody>
          <a:bodyPr lIns="365760" anchor="ctr">
            <a:noAutofit/>
          </a:bodyPr>
          <a:lstStyle>
            <a:lvl1pPr marL="0" indent="0">
              <a:spcBef>
                <a:spcPts val="0"/>
              </a:spcBef>
              <a:buNone/>
              <a:defRPr sz="4429" cap="all" baseline="0">
                <a:solidFill>
                  <a:schemeClr val="bg1"/>
                </a:solidFill>
                <a:latin typeface="+mj-lt"/>
              </a:defRPr>
            </a:lvl1pPr>
            <a:lvl2pPr marL="0" indent="0">
              <a:spcBef>
                <a:spcPts val="0"/>
              </a:spcBef>
              <a:buNone/>
              <a:defRPr sz="4429" cap="all" baseline="0">
                <a:solidFill>
                  <a:schemeClr val="bg1"/>
                </a:solidFill>
                <a:latin typeface="+mj-lt"/>
              </a:defRPr>
            </a:lvl2pPr>
            <a:lvl3pPr marL="0" indent="0">
              <a:spcBef>
                <a:spcPts val="0"/>
              </a:spcBef>
              <a:buNone/>
              <a:defRPr sz="4429" cap="all" baseline="0">
                <a:solidFill>
                  <a:schemeClr val="bg1"/>
                </a:solidFill>
                <a:latin typeface="+mj-lt"/>
              </a:defRPr>
            </a:lvl3pPr>
            <a:lvl4pPr marL="0" indent="0">
              <a:spcBef>
                <a:spcPts val="0"/>
              </a:spcBef>
              <a:buNone/>
              <a:defRPr sz="4429" cap="all" baseline="0">
                <a:solidFill>
                  <a:schemeClr val="bg1"/>
                </a:solidFill>
                <a:latin typeface="+mj-lt"/>
              </a:defRPr>
            </a:lvl4pPr>
            <a:lvl5pPr marL="0" indent="0">
              <a:spcBef>
                <a:spcPts val="0"/>
              </a:spcBef>
              <a:buNone/>
              <a:defRPr sz="4429" cap="all" baseline="0">
                <a:solidFill>
                  <a:schemeClr val="bg1"/>
                </a:solidFill>
                <a:latin typeface="+mj-lt"/>
              </a:defRPr>
            </a:lvl5pPr>
            <a:lvl6pPr marL="0" indent="0">
              <a:spcBef>
                <a:spcPts val="0"/>
              </a:spcBef>
              <a:buNone/>
              <a:defRPr sz="4429" cap="all" baseline="0">
                <a:solidFill>
                  <a:schemeClr val="bg1"/>
                </a:solidFill>
                <a:latin typeface="+mj-lt"/>
              </a:defRPr>
            </a:lvl6pPr>
            <a:lvl7pPr marL="0" indent="0">
              <a:spcBef>
                <a:spcPts val="0"/>
              </a:spcBef>
              <a:buNone/>
              <a:defRPr sz="4429" cap="all" baseline="0">
                <a:solidFill>
                  <a:schemeClr val="bg1"/>
                </a:solidFill>
                <a:latin typeface="+mj-lt"/>
              </a:defRPr>
            </a:lvl7pPr>
            <a:lvl8pPr marL="0" indent="0">
              <a:spcBef>
                <a:spcPts val="0"/>
              </a:spcBef>
              <a:buNone/>
              <a:defRPr sz="4429" cap="all" baseline="0">
                <a:solidFill>
                  <a:schemeClr val="bg1"/>
                </a:solidFill>
                <a:latin typeface="+mj-lt"/>
              </a:defRPr>
            </a:lvl8pPr>
            <a:lvl9pPr marL="0" indent="0">
              <a:spcBef>
                <a:spcPts val="0"/>
              </a:spcBef>
              <a:buNone/>
              <a:defRPr sz="4429" cap="all" baseline="0">
                <a:solidFill>
                  <a:schemeClr val="bg1"/>
                </a:solidFill>
                <a:latin typeface="+mj-lt"/>
              </a:defRPr>
            </a:lvl9pPr>
          </a:lstStyle>
          <a:p>
            <a:pPr lvl="0"/>
            <a:r>
              <a:rPr lang="en-US" dirty="0" err="1"/>
              <a:t>Referencias</a:t>
            </a:r>
            <a:endParaRPr lang="en-US" dirty="0"/>
          </a:p>
        </p:txBody>
      </p:sp>
      <p:sp>
        <p:nvSpPr>
          <p:cNvPr id="30" name="Content Placeholder 17"/>
          <p:cNvSpPr>
            <a:spLocks noGrp="1"/>
          </p:cNvSpPr>
          <p:nvPr>
            <p:ph sz="quarter" idx="35" hasCustomPrompt="1"/>
          </p:nvPr>
        </p:nvSpPr>
        <p:spPr>
          <a:xfrm>
            <a:off x="22072015" y="31045354"/>
            <a:ext cx="9449792" cy="10463259"/>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6768" userDrawn="1">
          <p15:clr>
            <a:srgbClr val="A4A3A4"/>
          </p15:clr>
        </p15:guide>
        <p15:guide id="2" pos="13641"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32399288" cy="66000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58"/>
          </a:p>
        </p:txBody>
      </p:sp>
      <p:sp>
        <p:nvSpPr>
          <p:cNvPr id="2" name="Title Placeholder 1"/>
          <p:cNvSpPr>
            <a:spLocks noGrp="1"/>
          </p:cNvSpPr>
          <p:nvPr>
            <p:ph type="title"/>
          </p:nvPr>
        </p:nvSpPr>
        <p:spPr bwMode="auto">
          <a:xfrm>
            <a:off x="4724896" y="1300019"/>
            <a:ext cx="22949496" cy="329997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724896" y="7900116"/>
            <a:ext cx="22949496" cy="3101046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3731" y="42145895"/>
            <a:ext cx="7289840" cy="600009"/>
          </a:xfrm>
          <a:prstGeom prst="rect">
            <a:avLst/>
          </a:prstGeom>
        </p:spPr>
        <p:txBody>
          <a:bodyPr vert="horz" lIns="91440" tIns="45720" rIns="91440" bIns="45720" rtlCol="0" anchor="ctr"/>
          <a:lstStyle>
            <a:lvl1pPr algn="l">
              <a:defRPr sz="1181">
                <a:solidFill>
                  <a:schemeClr val="tx1">
                    <a:tint val="75000"/>
                  </a:schemeClr>
                </a:solidFill>
              </a:defRPr>
            </a:lvl1pPr>
          </a:lstStyle>
          <a:p>
            <a:fld id="{ECAA57DF-1C19-4726-AB84-014692BAD8F5}" type="datetimeFigureOut">
              <a:rPr lang="en-US" smtClean="0"/>
              <a:pPr/>
              <a:t>4/6/2017</a:t>
            </a:fld>
            <a:endParaRPr lang="en-US"/>
          </a:p>
        </p:txBody>
      </p:sp>
      <p:sp>
        <p:nvSpPr>
          <p:cNvPr id="5" name="Footer Placeholder 4"/>
          <p:cNvSpPr>
            <a:spLocks noGrp="1"/>
          </p:cNvSpPr>
          <p:nvPr>
            <p:ph type="ftr" sz="quarter" idx="3"/>
          </p:nvPr>
        </p:nvSpPr>
        <p:spPr>
          <a:xfrm>
            <a:off x="8133573" y="42145895"/>
            <a:ext cx="16132145" cy="600009"/>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4265717" y="42145895"/>
            <a:ext cx="7289840" cy="600009"/>
          </a:xfrm>
          <a:prstGeom prst="rect">
            <a:avLst/>
          </a:prstGeom>
        </p:spPr>
        <p:txBody>
          <a:bodyPr vert="horz" lIns="91440" tIns="45720" rIns="91440" bIns="45720" rtlCol="0" anchor="ctr"/>
          <a:lstStyle>
            <a:lvl1pPr algn="r">
              <a:defRPr sz="1181">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3240206" rtl="0" eaLnBrk="1" latinLnBrk="0" hangingPunct="1">
        <a:lnSpc>
          <a:spcPct val="90000"/>
        </a:lnSpc>
        <a:spcBef>
          <a:spcPct val="0"/>
        </a:spcBef>
        <a:buNone/>
        <a:defRPr sz="6496" b="1" kern="1200">
          <a:solidFill>
            <a:schemeClr val="bg1"/>
          </a:solidFill>
          <a:latin typeface="+mj-lt"/>
          <a:ea typeface="+mj-ea"/>
          <a:cs typeface="+mj-cs"/>
        </a:defRPr>
      </a:lvl1pPr>
    </p:titleStyle>
    <p:bodyStyle>
      <a:lvl1pPr marL="337521" indent="-337521" algn="l" defTabSz="3240206" rtl="0" eaLnBrk="1" latinLnBrk="0" hangingPunct="1">
        <a:lnSpc>
          <a:spcPct val="100000"/>
        </a:lnSpc>
        <a:spcBef>
          <a:spcPts val="886"/>
        </a:spcBef>
        <a:buClr>
          <a:schemeClr val="accent2"/>
        </a:buClr>
        <a:buFont typeface="Arial" panose="020B0604020202020204" pitchFamily="34" charset="0"/>
        <a:buChar char="•"/>
        <a:defRPr sz="2067" kern="1200">
          <a:solidFill>
            <a:schemeClr val="tx1"/>
          </a:solidFill>
          <a:latin typeface="+mn-lt"/>
          <a:ea typeface="+mn-ea"/>
          <a:cs typeface="+mn-cs"/>
        </a:defRPr>
      </a:lvl1pPr>
      <a:lvl2pPr marL="810051" indent="-337521" algn="l" defTabSz="3240206" rtl="0" eaLnBrk="1" latinLnBrk="0" hangingPunct="1">
        <a:lnSpc>
          <a:spcPct val="100000"/>
        </a:lnSpc>
        <a:spcBef>
          <a:spcPts val="886"/>
        </a:spcBef>
        <a:buClr>
          <a:schemeClr val="accent2"/>
        </a:buClr>
        <a:buFont typeface="Arial" panose="020B0604020202020204" pitchFamily="34" charset="0"/>
        <a:buChar char="•"/>
        <a:defRPr sz="1772" kern="1200">
          <a:solidFill>
            <a:schemeClr val="tx1"/>
          </a:solidFill>
          <a:latin typeface="+mn-lt"/>
          <a:ea typeface="+mn-ea"/>
          <a:cs typeface="+mn-cs"/>
        </a:defRPr>
      </a:lvl2pPr>
      <a:lvl3pPr marL="810051" indent="-337521" algn="l" defTabSz="3240206" rtl="0" eaLnBrk="1" latinLnBrk="0" hangingPunct="1">
        <a:lnSpc>
          <a:spcPct val="100000"/>
        </a:lnSpc>
        <a:spcBef>
          <a:spcPts val="886"/>
        </a:spcBef>
        <a:buClr>
          <a:schemeClr val="accent2"/>
        </a:buClr>
        <a:buFont typeface="Arial" panose="020B0604020202020204" pitchFamily="34" charset="0"/>
        <a:buChar char="•"/>
        <a:defRPr sz="1772" kern="1200">
          <a:solidFill>
            <a:schemeClr val="tx1"/>
          </a:solidFill>
          <a:latin typeface="+mn-lt"/>
          <a:ea typeface="+mn-ea"/>
          <a:cs typeface="+mn-cs"/>
        </a:defRPr>
      </a:lvl3pPr>
      <a:lvl4pPr marL="810051" indent="-337521" algn="l" defTabSz="3240206" rtl="0" eaLnBrk="1" latinLnBrk="0" hangingPunct="1">
        <a:lnSpc>
          <a:spcPct val="100000"/>
        </a:lnSpc>
        <a:spcBef>
          <a:spcPts val="886"/>
        </a:spcBef>
        <a:buClr>
          <a:schemeClr val="accent2"/>
        </a:buClr>
        <a:buFont typeface="Arial" panose="020B0604020202020204" pitchFamily="34" charset="0"/>
        <a:buChar char="•"/>
        <a:defRPr sz="1772" kern="1200">
          <a:solidFill>
            <a:schemeClr val="tx1"/>
          </a:solidFill>
          <a:latin typeface="+mn-lt"/>
          <a:ea typeface="+mn-ea"/>
          <a:cs typeface="+mn-cs"/>
        </a:defRPr>
      </a:lvl4pPr>
      <a:lvl5pPr marL="810051" indent="-337521" algn="l" defTabSz="3240206" rtl="0" eaLnBrk="1" latinLnBrk="0" hangingPunct="1">
        <a:lnSpc>
          <a:spcPct val="100000"/>
        </a:lnSpc>
        <a:spcBef>
          <a:spcPts val="886"/>
        </a:spcBef>
        <a:buClr>
          <a:schemeClr val="accent2"/>
        </a:buClr>
        <a:buFont typeface="Arial" panose="020B0604020202020204" pitchFamily="34" charset="0"/>
        <a:buChar char="•"/>
        <a:defRPr sz="1772" kern="1200">
          <a:solidFill>
            <a:schemeClr val="tx1"/>
          </a:solidFill>
          <a:latin typeface="+mn-lt"/>
          <a:ea typeface="+mn-ea"/>
          <a:cs typeface="+mn-cs"/>
        </a:defRPr>
      </a:lvl5pPr>
      <a:lvl6pPr marL="810051" indent="-337521" algn="l" defTabSz="3240206" rtl="0" eaLnBrk="1" latinLnBrk="0" hangingPunct="1">
        <a:lnSpc>
          <a:spcPct val="100000"/>
        </a:lnSpc>
        <a:spcBef>
          <a:spcPts val="886"/>
        </a:spcBef>
        <a:buClr>
          <a:schemeClr val="accent2"/>
        </a:buClr>
        <a:buFont typeface="Arial" panose="020B0604020202020204" pitchFamily="34" charset="0"/>
        <a:buChar char="•"/>
        <a:defRPr sz="1772" kern="1200">
          <a:solidFill>
            <a:schemeClr val="tx1"/>
          </a:solidFill>
          <a:latin typeface="+mn-lt"/>
          <a:ea typeface="+mn-ea"/>
          <a:cs typeface="+mn-cs"/>
        </a:defRPr>
      </a:lvl6pPr>
      <a:lvl7pPr marL="810051" indent="-337521" algn="l" defTabSz="3240206" rtl="0" eaLnBrk="1" latinLnBrk="0" hangingPunct="1">
        <a:lnSpc>
          <a:spcPct val="100000"/>
        </a:lnSpc>
        <a:spcBef>
          <a:spcPts val="886"/>
        </a:spcBef>
        <a:buClr>
          <a:schemeClr val="accent2"/>
        </a:buClr>
        <a:buFont typeface="Arial" panose="020B0604020202020204" pitchFamily="34" charset="0"/>
        <a:buChar char="•"/>
        <a:defRPr sz="1772" kern="1200">
          <a:solidFill>
            <a:schemeClr val="tx1"/>
          </a:solidFill>
          <a:latin typeface="+mn-lt"/>
          <a:ea typeface="+mn-ea"/>
          <a:cs typeface="+mn-cs"/>
        </a:defRPr>
      </a:lvl7pPr>
      <a:lvl8pPr marL="810051" indent="-337521" algn="l" defTabSz="3240206" rtl="0" eaLnBrk="1" latinLnBrk="0" hangingPunct="1">
        <a:lnSpc>
          <a:spcPct val="100000"/>
        </a:lnSpc>
        <a:spcBef>
          <a:spcPts val="886"/>
        </a:spcBef>
        <a:buClr>
          <a:schemeClr val="accent2"/>
        </a:buClr>
        <a:buFont typeface="Arial" panose="020B0604020202020204" pitchFamily="34" charset="0"/>
        <a:buChar char="•"/>
        <a:defRPr sz="1772" kern="1200">
          <a:solidFill>
            <a:schemeClr val="tx1"/>
          </a:solidFill>
          <a:latin typeface="+mn-lt"/>
          <a:ea typeface="+mn-ea"/>
          <a:cs typeface="+mn-cs"/>
        </a:defRPr>
      </a:lvl8pPr>
      <a:lvl9pPr marL="810051" indent="-337521" algn="l" defTabSz="3240206" rtl="0" eaLnBrk="1" latinLnBrk="0" hangingPunct="1">
        <a:lnSpc>
          <a:spcPct val="100000"/>
        </a:lnSpc>
        <a:spcBef>
          <a:spcPts val="886"/>
        </a:spcBef>
        <a:buClr>
          <a:schemeClr val="accent2"/>
        </a:buClr>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3240206" rtl="0" eaLnBrk="1" latinLnBrk="0" hangingPunct="1">
        <a:defRPr sz="6378" kern="1200">
          <a:solidFill>
            <a:schemeClr val="tx1"/>
          </a:solidFill>
          <a:latin typeface="+mn-lt"/>
          <a:ea typeface="+mn-ea"/>
          <a:cs typeface="+mn-cs"/>
        </a:defRPr>
      </a:lvl1pPr>
      <a:lvl2pPr marL="1620103" algn="l" defTabSz="3240206" rtl="0" eaLnBrk="1" latinLnBrk="0" hangingPunct="1">
        <a:defRPr sz="6378" kern="1200">
          <a:solidFill>
            <a:schemeClr val="tx1"/>
          </a:solidFill>
          <a:latin typeface="+mn-lt"/>
          <a:ea typeface="+mn-ea"/>
          <a:cs typeface="+mn-cs"/>
        </a:defRPr>
      </a:lvl2pPr>
      <a:lvl3pPr marL="3240206" algn="l" defTabSz="3240206" rtl="0" eaLnBrk="1" latinLnBrk="0" hangingPunct="1">
        <a:defRPr sz="6378" kern="1200">
          <a:solidFill>
            <a:schemeClr val="tx1"/>
          </a:solidFill>
          <a:latin typeface="+mn-lt"/>
          <a:ea typeface="+mn-ea"/>
          <a:cs typeface="+mn-cs"/>
        </a:defRPr>
      </a:lvl3pPr>
      <a:lvl4pPr marL="4860310" algn="l" defTabSz="3240206" rtl="0" eaLnBrk="1" latinLnBrk="0" hangingPunct="1">
        <a:defRPr sz="6378" kern="1200">
          <a:solidFill>
            <a:schemeClr val="tx1"/>
          </a:solidFill>
          <a:latin typeface="+mn-lt"/>
          <a:ea typeface="+mn-ea"/>
          <a:cs typeface="+mn-cs"/>
        </a:defRPr>
      </a:lvl4pPr>
      <a:lvl5pPr marL="6480413" algn="l" defTabSz="3240206" rtl="0" eaLnBrk="1" latinLnBrk="0" hangingPunct="1">
        <a:defRPr sz="6378" kern="1200">
          <a:solidFill>
            <a:schemeClr val="tx1"/>
          </a:solidFill>
          <a:latin typeface="+mn-lt"/>
          <a:ea typeface="+mn-ea"/>
          <a:cs typeface="+mn-cs"/>
        </a:defRPr>
      </a:lvl5pPr>
      <a:lvl6pPr marL="8100517" algn="l" defTabSz="3240206" rtl="0" eaLnBrk="1" latinLnBrk="0" hangingPunct="1">
        <a:defRPr sz="6378" kern="1200">
          <a:solidFill>
            <a:schemeClr val="tx1"/>
          </a:solidFill>
          <a:latin typeface="+mn-lt"/>
          <a:ea typeface="+mn-ea"/>
          <a:cs typeface="+mn-cs"/>
        </a:defRPr>
      </a:lvl6pPr>
      <a:lvl7pPr marL="9720619" algn="l" defTabSz="3240206" rtl="0" eaLnBrk="1" latinLnBrk="0" hangingPunct="1">
        <a:defRPr sz="6378" kern="1200">
          <a:solidFill>
            <a:schemeClr val="tx1"/>
          </a:solidFill>
          <a:latin typeface="+mn-lt"/>
          <a:ea typeface="+mn-ea"/>
          <a:cs typeface="+mn-cs"/>
        </a:defRPr>
      </a:lvl7pPr>
      <a:lvl8pPr marL="11340723" algn="l" defTabSz="3240206" rtl="0" eaLnBrk="1" latinLnBrk="0" hangingPunct="1">
        <a:defRPr sz="6378" kern="1200">
          <a:solidFill>
            <a:schemeClr val="tx1"/>
          </a:solidFill>
          <a:latin typeface="+mn-lt"/>
          <a:ea typeface="+mn-ea"/>
          <a:cs typeface="+mn-cs"/>
        </a:defRPr>
      </a:lvl8pPr>
      <a:lvl9pPr marL="12960825" algn="l" defTabSz="3240206" rtl="0" eaLnBrk="1" latinLnBrk="0" hangingPunct="1">
        <a:defRPr sz="637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07" userDrawn="1">
          <p15:clr>
            <a:srgbClr val="A4A3A4"/>
          </p15:clr>
        </p15:guide>
        <p15:guide id="2" pos="531" userDrawn="1">
          <p15:clr>
            <a:srgbClr val="A4A3A4"/>
          </p15:clr>
        </p15:guide>
        <p15:guide id="3" pos="19878" userDrawn="1">
          <p15:clr>
            <a:srgbClr val="A4A3A4"/>
          </p15:clr>
        </p15:guide>
        <p15:guide id="4" pos="10205"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23" name="Text Placeholder 22"/>
          <p:cNvSpPr>
            <a:spLocks noGrp="1"/>
          </p:cNvSpPr>
          <p:nvPr>
            <p:ph type="body" sz="quarter" idx="36"/>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
        <p:nvSpPr>
          <p:cNvPr id="11" name="Content Placeholder 10"/>
          <p:cNvSpPr>
            <a:spLocks noGrp="1"/>
          </p:cNvSpPr>
          <p:nvPr>
            <p:ph sz="quarter" idx="24"/>
          </p:nvPr>
        </p:nvSpPr>
        <p:spPr/>
        <p:txBody>
          <a:bodyPr/>
          <a:lstStyle/>
          <a:p>
            <a:endParaRPr lang="en-US" dirty="0"/>
          </a:p>
        </p:txBody>
      </p:sp>
      <p:sp>
        <p:nvSpPr>
          <p:cNvPr id="7" name="Text Placeholder 6"/>
          <p:cNvSpPr>
            <a:spLocks noGrp="1"/>
          </p:cNvSpPr>
          <p:nvPr>
            <p:ph type="body" sz="quarter" idx="17"/>
          </p:nvPr>
        </p:nvSpPr>
        <p:spPr/>
        <p:txBody>
          <a:bodyPr/>
          <a:lstStyle/>
          <a:p>
            <a:endParaRPr lang="en-US" dirty="0"/>
          </a:p>
        </p:txBody>
      </p:sp>
      <p:sp>
        <p:nvSpPr>
          <p:cNvPr id="12" name="Content Placeholder 11"/>
          <p:cNvSpPr>
            <a:spLocks noGrp="1"/>
          </p:cNvSpPr>
          <p:nvPr>
            <p:ph sz="quarter" idx="25"/>
          </p:nvPr>
        </p:nvSpPr>
        <p:spPr/>
        <p:txBody>
          <a:bodyPr/>
          <a:lstStyle/>
          <a:p>
            <a:endParaRPr lang="en-US" dirty="0"/>
          </a:p>
        </p:txBody>
      </p:sp>
      <p:sp>
        <p:nvSpPr>
          <p:cNvPr id="8" name="Text Placeholder 7"/>
          <p:cNvSpPr>
            <a:spLocks noGrp="1"/>
          </p:cNvSpPr>
          <p:nvPr>
            <p:ph type="body" sz="quarter" idx="19"/>
          </p:nvPr>
        </p:nvSpPr>
        <p:spPr/>
        <p:txBody>
          <a:bodyPr/>
          <a:lstStyle/>
          <a:p>
            <a:endParaRPr lang="en-US" dirty="0"/>
          </a:p>
        </p:txBody>
      </p:sp>
      <p:sp>
        <p:nvSpPr>
          <p:cNvPr id="13" name="Content Placeholder 12"/>
          <p:cNvSpPr>
            <a:spLocks noGrp="1"/>
          </p:cNvSpPr>
          <p:nvPr>
            <p:ph sz="quarter" idx="26"/>
          </p:nvPr>
        </p:nvSpPr>
        <p:spPr/>
        <p:txBody>
          <a:bodyPr/>
          <a:lstStyle/>
          <a:p>
            <a:endParaRPr lang="en-US" dirty="0"/>
          </a:p>
        </p:txBody>
      </p:sp>
      <p:sp>
        <p:nvSpPr>
          <p:cNvPr id="9" name="Text Placeholder 8"/>
          <p:cNvSpPr>
            <a:spLocks noGrp="1"/>
          </p:cNvSpPr>
          <p:nvPr>
            <p:ph type="body" sz="quarter" idx="21"/>
          </p:nvPr>
        </p:nvSpPr>
        <p:spPr/>
        <p:txBody>
          <a:bodyPr/>
          <a:lstStyle/>
          <a:p>
            <a:endParaRPr lang="en-US" dirty="0"/>
          </a:p>
        </p:txBody>
      </p:sp>
      <p:sp>
        <p:nvSpPr>
          <p:cNvPr id="14" name="Content Placeholder 13"/>
          <p:cNvSpPr>
            <a:spLocks noGrp="1"/>
          </p:cNvSpPr>
          <p:nvPr>
            <p:ph sz="quarter" idx="27"/>
          </p:nvPr>
        </p:nvSpPr>
        <p:spPr/>
        <p:txBody>
          <a:bodyPr/>
          <a:lstStyle/>
          <a:p>
            <a:endParaRPr lang="en-US" dirty="0"/>
          </a:p>
        </p:txBody>
      </p:sp>
      <p:sp>
        <p:nvSpPr>
          <p:cNvPr id="15" name="Content Placeholder 14"/>
          <p:cNvSpPr>
            <a:spLocks noGrp="1"/>
          </p:cNvSpPr>
          <p:nvPr>
            <p:ph sz="quarter" idx="28"/>
          </p:nvPr>
        </p:nvSpPr>
        <p:spPr/>
        <p:txBody>
          <a:bodyPr/>
          <a:lstStyle/>
          <a:p>
            <a:endParaRPr lang="en-US" dirty="0"/>
          </a:p>
        </p:txBody>
      </p:sp>
      <p:sp>
        <p:nvSpPr>
          <p:cNvPr id="16" name="Text Placeholder 15"/>
          <p:cNvSpPr>
            <a:spLocks noGrp="1"/>
          </p:cNvSpPr>
          <p:nvPr>
            <p:ph type="body" sz="quarter" idx="29"/>
          </p:nvPr>
        </p:nvSpPr>
        <p:spPr/>
        <p:txBody>
          <a:bodyPr/>
          <a:lstStyle/>
          <a:p>
            <a:endParaRPr lang="en-US" dirty="0"/>
          </a:p>
        </p:txBody>
      </p:sp>
      <p:sp>
        <p:nvSpPr>
          <p:cNvPr id="17" name="Content Placeholder 16"/>
          <p:cNvSpPr>
            <a:spLocks noGrp="1"/>
          </p:cNvSpPr>
          <p:nvPr>
            <p:ph sz="quarter" idx="30"/>
          </p:nvPr>
        </p:nvSpPr>
        <p:spPr/>
        <p:txBody>
          <a:bodyPr/>
          <a:lstStyle/>
          <a:p>
            <a:endParaRPr lang="en-US" dirty="0"/>
          </a:p>
        </p:txBody>
      </p:sp>
      <p:sp>
        <p:nvSpPr>
          <p:cNvPr id="18" name="Text Placeholder 17"/>
          <p:cNvSpPr>
            <a:spLocks noGrp="1"/>
          </p:cNvSpPr>
          <p:nvPr>
            <p:ph type="body" sz="quarter" idx="31"/>
          </p:nvPr>
        </p:nvSpPr>
        <p:spPr/>
        <p:txBody>
          <a:bodyPr/>
          <a:lstStyle/>
          <a:p>
            <a:endParaRPr lang="en-US" dirty="0"/>
          </a:p>
        </p:txBody>
      </p:sp>
      <p:sp>
        <p:nvSpPr>
          <p:cNvPr id="21" name="Text Placeholder 20"/>
          <p:cNvSpPr>
            <a:spLocks noGrp="1"/>
          </p:cNvSpPr>
          <p:nvPr>
            <p:ph type="body" sz="quarter" idx="34"/>
          </p:nvPr>
        </p:nvSpPr>
        <p:spPr/>
        <p:txBody>
          <a:bodyPr/>
          <a:lstStyle/>
          <a:p>
            <a:endParaRPr lang="en-US" dirty="0"/>
          </a:p>
        </p:txBody>
      </p:sp>
      <p:sp>
        <p:nvSpPr>
          <p:cNvPr id="22" name="Content Placeholder 21"/>
          <p:cNvSpPr>
            <a:spLocks noGrp="1"/>
          </p:cNvSpPr>
          <p:nvPr>
            <p:ph sz="quarter" idx="35"/>
          </p:nvPr>
        </p:nvSpPr>
        <p:spPr/>
        <p:txBody>
          <a:bodyPr/>
          <a:lstStyle/>
          <a:p>
            <a:endParaRPr lang="en-US" dirty="0"/>
          </a:p>
        </p:txBody>
      </p:sp>
      <p:sp>
        <p:nvSpPr>
          <p:cNvPr id="49" name="Content Placeholder 48"/>
          <p:cNvSpPr>
            <a:spLocks noGrp="1"/>
          </p:cNvSpPr>
          <p:nvPr>
            <p:ph sz="quarter" idx="32"/>
          </p:nvPr>
        </p:nvSpPr>
        <p:spPr/>
        <p:txBody>
          <a:bodyPr/>
          <a:lstStyle/>
          <a:p>
            <a:endParaRPr lang="en-GB"/>
          </a:p>
        </p:txBody>
      </p:sp>
      <p:sp>
        <p:nvSpPr>
          <p:cNvPr id="50" name="Content Placeholder 49"/>
          <p:cNvSpPr>
            <a:spLocks noGrp="1"/>
          </p:cNvSpPr>
          <p:nvPr>
            <p:ph sz="quarter" idx="33"/>
          </p:nvPr>
        </p:nvSpPr>
        <p:spPr/>
        <p:txBody>
          <a:bodyPr/>
          <a:lstStyle/>
          <a:p>
            <a:endParaRPr lang="en-GB"/>
          </a:p>
        </p:txBody>
      </p:sp>
      <p:sp>
        <p:nvSpPr>
          <p:cNvPr id="52" name="Content Placeholder 51"/>
          <p:cNvSpPr>
            <a:spLocks noGrp="1"/>
          </p:cNvSpPr>
          <p:nvPr>
            <p:ph sz="quarter" idx="23"/>
          </p:nvPr>
        </p:nvSpPr>
        <p:spPr/>
        <p:txBody>
          <a:bodyPr/>
          <a:lstStyle/>
          <a:p>
            <a:endParaRPr lang="en-GB"/>
          </a:p>
        </p:txBody>
      </p:sp>
      <p:sp>
        <p:nvSpPr>
          <p:cNvPr id="54" name="TextBox 53"/>
          <p:cNvSpPr txBox="1"/>
          <p:nvPr/>
        </p:nvSpPr>
        <p:spPr>
          <a:xfrm>
            <a:off x="32399288" y="0"/>
            <a:ext cx="7834312" cy="20405586"/>
          </a:xfrm>
          <a:prstGeom prst="rect">
            <a:avLst/>
          </a:prstGeom>
          <a:solidFill>
            <a:srgbClr val="FFC000"/>
          </a:solidFill>
        </p:spPr>
        <p:txBody>
          <a:bodyPr wrap="square" rtlCol="0">
            <a:spAutoFit/>
          </a:bodyPr>
          <a:lstStyle/>
          <a:p>
            <a:r>
              <a:rPr lang="es-CL" sz="6000" dirty="0">
                <a:latin typeface="Tw Cen MT" panose="020B0602020104020603" pitchFamily="34" charset="0"/>
              </a:rPr>
              <a:t>Nota: </a:t>
            </a:r>
          </a:p>
          <a:p>
            <a:r>
              <a:rPr lang="es-CL" sz="6000" dirty="0">
                <a:latin typeface="Tw Cen MT" panose="020B0602020104020603" pitchFamily="34" charset="0"/>
              </a:rPr>
              <a:t>Todos los aspectos de este formato (color, disposición de las secciones, títulos, tipo de letra, tamaño de letra, etc.) pueden ser modificados, exceptuando el logo de la Universidad, pero puede agregar otros logos (universidad, centro de investigación, etc.). </a:t>
            </a:r>
          </a:p>
          <a:p>
            <a:r>
              <a:rPr lang="es-CL" sz="6000" dirty="0">
                <a:latin typeface="Tw Cen MT" panose="020B0602020104020603" pitchFamily="34" charset="0"/>
              </a:rPr>
              <a:t>El póster debe incluir las secciones señaladas en las bases de la convocatoria, y será evaluado con los criterios descritos en ellas: pertinencia, claridad, transferencia y sustento.</a:t>
            </a:r>
          </a:p>
        </p:txBody>
      </p:sp>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6666271" cy="6666271"/>
          </a:xfrm>
          <a:prstGeom prst="rect">
            <a:avLst/>
          </a:prstGeom>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(blue and brown design)</Template>
  <TotalTime>0</TotalTime>
  <Words>85</Words>
  <Application>Microsoft Office PowerPoint</Application>
  <PresentationFormat>Custom</PresentationFormat>
  <Paragraphs>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Tw Cen MT</vt:lpstr>
      <vt:lpstr>Medical Poster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2017-04-06T15:16:26Z</dcterms:created>
  <dcterms:modified xsi:type="dcterms:W3CDTF">2017-04-06T15:53:55Z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ies>
</file>